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6" r:id="rId1"/>
  </p:sldMasterIdLst>
  <p:sldIdLst>
    <p:sldId id="301" r:id="rId2"/>
    <p:sldId id="293" r:id="rId3"/>
    <p:sldId id="294" r:id="rId4"/>
    <p:sldId id="295" r:id="rId5"/>
    <p:sldId id="296" r:id="rId6"/>
    <p:sldId id="297" r:id="rId7"/>
    <p:sldId id="298" r:id="rId8"/>
    <p:sldId id="321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7744" y="1988840"/>
            <a:ext cx="4038600" cy="46805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lvl="0" indent="0" algn="ctr">
              <a:buClr>
                <a:srgbClr val="0BD0D9"/>
              </a:buClr>
              <a:buNone/>
            </a:pP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إعداد/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د. غادة ممدوح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مدرس الإذاعة والتلفزيون </a:t>
            </a:r>
            <a:endParaRPr lang="ar-EG" sz="3700" dirty="0" smtClean="0">
              <a:solidFill>
                <a:prstClr val="black"/>
              </a:solidFill>
              <a:cs typeface="PT Bold Heading" pitchFamily="2" charset="-78"/>
            </a:endParaRPr>
          </a:p>
          <a:p>
            <a:pPr marL="0" lvl="0" indent="0" algn="ctr">
              <a:buClr>
                <a:srgbClr val="0BD0D9"/>
              </a:buClr>
              <a:buNone/>
            </a:pP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بقسم </a:t>
            </a: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الإعلام 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كلية </a:t>
            </a: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الآداب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جامعة </a:t>
            </a: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بنها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6936" y="332656"/>
            <a:ext cx="8568952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ar-EG" sz="4400" dirty="0">
                <a:solidFill>
                  <a:srgbClr val="FF0000"/>
                </a:solidFill>
                <a:cs typeface="PT Bold Heading" pitchFamily="2" charset="-78"/>
              </a:rPr>
              <a:t>مقرر الإذاعات والقنوات الإقليمية</a:t>
            </a:r>
          </a:p>
          <a:p>
            <a:pPr lvl="0" algn="ctr"/>
            <a:r>
              <a:rPr lang="ar-EG" sz="4400" dirty="0">
                <a:solidFill>
                  <a:srgbClr val="FF0000"/>
                </a:solidFill>
                <a:cs typeface="PT Bold Heading" pitchFamily="2" charset="-78"/>
              </a:rPr>
              <a:t>المحاضرة </a:t>
            </a:r>
            <a:r>
              <a:rPr lang="ar-EG" sz="4400" dirty="0" smtClean="0">
                <a:solidFill>
                  <a:srgbClr val="FF0000"/>
                </a:solidFill>
                <a:cs typeface="PT Bold Heading" pitchFamily="2" charset="-78"/>
              </a:rPr>
              <a:t>العاشرة</a:t>
            </a:r>
            <a:endParaRPr lang="en-US" sz="4400" dirty="0">
              <a:solidFill>
                <a:srgbClr val="FF0000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39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620688"/>
            <a:ext cx="8712968" cy="60486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marR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solidFill>
                  <a:srgbClr val="FF0000"/>
                </a:solidFill>
                <a:latin typeface="Times New Roman"/>
                <a:ea typeface="Calibri"/>
                <a:cs typeface="PT Bold Heading"/>
              </a:rPr>
              <a:t>1</a:t>
            </a:r>
          </a:p>
          <a:p>
            <a:pPr marL="0" marR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solidFill>
                  <a:srgbClr val="FF0000"/>
                </a:solidFill>
                <a:latin typeface="Times New Roman"/>
                <a:ea typeface="Calibri"/>
                <a:cs typeface="PT Bold Heading"/>
              </a:rPr>
              <a:t>إذاعة </a:t>
            </a:r>
            <a:r>
              <a:rPr lang="ar-EG" sz="3600" b="1" dirty="0">
                <a:solidFill>
                  <a:srgbClr val="FF0000"/>
                </a:solidFill>
                <a:latin typeface="Times New Roman"/>
                <a:ea typeface="Calibri"/>
                <a:cs typeface="PT Bold Heading"/>
              </a:rPr>
              <a:t>جنوب سيناء 1985:</a:t>
            </a:r>
            <a:endParaRPr lang="en-US" sz="24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 indent="0" algn="just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latin typeface="Calibri"/>
                <a:ea typeface="Calibri"/>
                <a:cs typeface="Times New Roman"/>
              </a:rPr>
              <a:t>وقد</a:t>
            </a:r>
            <a:r>
              <a:rPr lang="ar-EG" sz="36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بدأ إرسالها في يوم 23 إبريل 1985 من مدينة </a:t>
            </a:r>
            <a:r>
              <a:rPr lang="ar-EG" sz="36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الطور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. لخدمة مناطق(طور سيناء </a:t>
            </a:r>
            <a:r>
              <a:rPr lang="ar-EG" sz="36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-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 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ووادي الطور</a:t>
            </a:r>
            <a:r>
              <a:rPr lang="ar-EG" sz="36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-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 وقرية الجبيل).</a:t>
            </a:r>
          </a:p>
          <a:p>
            <a:pPr marL="0" marR="0" indent="0" algn="just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وتعد إذاعة جنوب سيناء إذاعة خدمية بالدرجة الأولى 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حيث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تتسم برامجها بالطابع البدوي السياحي 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هذا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فضلا عن البرامج الإخبارية ونشرات </a:t>
            </a:r>
            <a:r>
              <a:rPr lang="ar-EG" sz="3600" b="1" dirty="0" err="1">
                <a:latin typeface="Calibri"/>
                <a:ea typeface="Calibri"/>
                <a:cs typeface="Times New Roman"/>
              </a:rPr>
              <a:t>ومواجيز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 الأخبار. وقد واصلت إذاعة جنوب سيناء أداء رسالتها الإعلامية 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المتميزة لمحافظة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سيناء الجنوبية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،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حيث تقدم مواد خاصة بالحياة 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البدوية، إلى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جانب ما تقدمه من ألوان أخرى من 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البرامج مستهدفة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في ذلك ربط أبناء الإقليم بالوطن الأم. </a:t>
            </a:r>
            <a:endParaRPr lang="en-US" sz="2800" b="1" dirty="0">
              <a:latin typeface="Calibri"/>
              <a:ea typeface="Calibri"/>
              <a:cs typeface="Arial"/>
            </a:endParaRPr>
          </a:p>
          <a:p>
            <a:pPr marL="0" marR="0" indent="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ar-EG" sz="2800" dirty="0" smtClean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262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476672"/>
            <a:ext cx="8435280" cy="61926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2</a:t>
            </a:r>
          </a:p>
          <a:p>
            <a:pPr marL="0" marR="0" indent="0" algn="just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ويمكن </a:t>
            </a:r>
            <a:r>
              <a:rPr lang="ar-EG" sz="36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بلورة أهم إنجازات إذاعة جنوب سيناء في التالي:</a:t>
            </a:r>
            <a:endParaRPr lang="en-US" sz="28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342900" marR="0" lvl="0" indent="-342900" algn="just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EG" sz="3600" b="1" dirty="0">
                <a:latin typeface="Calibri"/>
                <a:ea typeface="Calibri"/>
                <a:cs typeface="Times New Roman"/>
              </a:rPr>
              <a:t>إلقاء الضوء على المشاكل العامة 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بالمنطقة والمشاكل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الحياتية للسكان 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بالتعاون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مع أجهزة الحكم المحلي 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في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إيجاد الحلول الملائمة والعلمية لهذه المشاكل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marL="342900" indent="-342900" algn="just" rtl="1">
              <a:spcBef>
                <a:spcPts val="0"/>
              </a:spcBef>
              <a:buFont typeface="+mj-lt"/>
              <a:buAutoNum type="arabicPeriod"/>
            </a:pPr>
            <a:r>
              <a:rPr lang="ar-EG" sz="3600" b="1" dirty="0">
                <a:latin typeface="Calibri"/>
                <a:ea typeface="Calibri"/>
                <a:cs typeface="Times New Roman"/>
              </a:rPr>
              <a:t>. زيادة الجرعة الدينية لتصحيح المفاهيم الخاطئة ودحض الأفكار الهدامة وإبراز القيم والتعاليم التي يرتكز عليها الدين الإسلامي الحنيف.</a:t>
            </a:r>
          </a:p>
          <a:p>
            <a:pPr marL="342900" indent="-342900" algn="just" rtl="1">
              <a:spcBef>
                <a:spcPts val="0"/>
              </a:spcBef>
              <a:buFont typeface="+mj-lt"/>
              <a:buAutoNum type="arabicPeriod"/>
            </a:pPr>
            <a:r>
              <a:rPr lang="ar-EG" sz="3600" b="1" dirty="0">
                <a:latin typeface="Calibri"/>
                <a:ea typeface="Calibri"/>
                <a:cs typeface="Times New Roman"/>
              </a:rPr>
              <a:t>المتابعة المستمرة للحركة السياحية في الإقليم ونقل آراء السائحين في الإيجابيات والسلبيات الموجودة بالمنطقة.</a:t>
            </a:r>
          </a:p>
          <a:p>
            <a:pPr marL="342900" marR="0" lvl="0" indent="-342900" algn="just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800" b="1" dirty="0">
              <a:latin typeface="Calibri"/>
              <a:ea typeface="Calibri"/>
              <a:cs typeface="Arial"/>
            </a:endParaRPr>
          </a:p>
          <a:p>
            <a:pPr marL="0" indent="0" algn="just" rtl="1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1782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548680"/>
            <a:ext cx="8291264" cy="61206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</a:p>
          <a:p>
            <a:pPr marL="0" marR="0" lvl="0" indent="0" algn="justLow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4. الاهتمام </a:t>
            </a:r>
            <a:r>
              <a:rPr lang="ar-EG" sz="3600" b="1" dirty="0">
                <a:latin typeface="Times New Roman" pitchFamily="18" charset="0"/>
                <a:ea typeface="Calibri"/>
                <a:cs typeface="Times New Roman" pitchFamily="18" charset="0"/>
              </a:rPr>
              <a:t>بتقديم المزيد من البرامج البدوية </a:t>
            </a:r>
            <a:r>
              <a:rPr lang="ar-EG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والتي </a:t>
            </a:r>
            <a:r>
              <a:rPr lang="ar-EG" sz="3600" b="1" dirty="0">
                <a:latin typeface="Times New Roman" pitchFamily="18" charset="0"/>
                <a:ea typeface="Calibri"/>
                <a:cs typeface="Times New Roman" pitchFamily="18" charset="0"/>
              </a:rPr>
              <a:t>تهدف إلى زيادة التلاحم مع البدو </a:t>
            </a:r>
            <a:r>
              <a:rPr lang="ar-EG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الذين </a:t>
            </a:r>
            <a:r>
              <a:rPr lang="ar-EG" sz="3600" b="1" dirty="0">
                <a:latin typeface="Times New Roman" pitchFamily="18" charset="0"/>
                <a:ea typeface="Calibri"/>
                <a:cs typeface="Times New Roman" pitchFamily="18" charset="0"/>
              </a:rPr>
              <a:t>يمثلون 70% من جملة السكان </a:t>
            </a:r>
            <a:r>
              <a:rPr lang="ar-EG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ومناقشة </a:t>
            </a:r>
            <a:r>
              <a:rPr lang="ar-EG" sz="3600" b="1" dirty="0">
                <a:latin typeface="Times New Roman" pitchFamily="18" charset="0"/>
                <a:ea typeface="Calibri"/>
                <a:cs typeface="Times New Roman" pitchFamily="18" charset="0"/>
              </a:rPr>
              <a:t>مشكلاتهم </a:t>
            </a:r>
            <a:r>
              <a:rPr lang="ar-EG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والتعرف </a:t>
            </a:r>
            <a:r>
              <a:rPr lang="ar-EG" sz="3600" b="1" dirty="0">
                <a:latin typeface="Times New Roman" pitchFamily="18" charset="0"/>
                <a:ea typeface="Calibri"/>
                <a:cs typeface="Times New Roman" pitchFamily="18" charset="0"/>
              </a:rPr>
              <a:t>على التراث البدوي </a:t>
            </a:r>
            <a:r>
              <a:rPr lang="ar-EG" sz="36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السيناوي</a:t>
            </a:r>
            <a:r>
              <a:rPr lang="ar-EG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65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620688"/>
            <a:ext cx="8291264" cy="59766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solidFill>
                  <a:srgbClr val="FF0000"/>
                </a:solidFill>
                <a:latin typeface="Times New Roman"/>
                <a:ea typeface="Calibri"/>
                <a:cs typeface="PT Bold Heading"/>
              </a:rPr>
              <a:t>4</a:t>
            </a:r>
          </a:p>
          <a:p>
            <a:pPr marL="0" marR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solidFill>
                  <a:srgbClr val="FF0000"/>
                </a:solidFill>
                <a:latin typeface="Times New Roman"/>
                <a:ea typeface="Calibri"/>
                <a:cs typeface="PT Bold Heading"/>
              </a:rPr>
              <a:t>إذاعة </a:t>
            </a:r>
            <a:r>
              <a:rPr lang="ar-EG" sz="3600" b="1" dirty="0">
                <a:solidFill>
                  <a:srgbClr val="FF0000"/>
                </a:solidFill>
                <a:latin typeface="Times New Roman"/>
                <a:ea typeface="Calibri"/>
                <a:cs typeface="PT Bold Heading"/>
              </a:rPr>
              <a:t>القناة 1988:</a:t>
            </a:r>
            <a:endParaRPr lang="en-US" sz="24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 algn="justLow" rtl="1">
              <a:buNone/>
            </a:pPr>
            <a:r>
              <a:rPr lang="ar-EG" sz="3600" b="1" dirty="0" smtClean="0">
                <a:ea typeface="Calibri"/>
                <a:cs typeface="Times New Roman"/>
              </a:rPr>
              <a:t>بدأ </a:t>
            </a:r>
            <a:r>
              <a:rPr lang="ar-EG" sz="3600" b="1" dirty="0">
                <a:ea typeface="Calibri"/>
                <a:cs typeface="Times New Roman"/>
              </a:rPr>
              <a:t>إرسال إذاعة القناة من مدينة الاسماعيلية عام </a:t>
            </a:r>
            <a:r>
              <a:rPr lang="ar-EG" sz="3600" b="1" dirty="0" smtClean="0">
                <a:ea typeface="Calibri"/>
                <a:cs typeface="Times New Roman"/>
              </a:rPr>
              <a:t>1988، لتخدم </a:t>
            </a:r>
            <a:r>
              <a:rPr lang="ar-EG" sz="3600" b="1" dirty="0">
                <a:ea typeface="Calibri"/>
                <a:cs typeface="Times New Roman"/>
              </a:rPr>
              <a:t>محافظات القناة الثلاث (السويس، الاسماعيلية، </a:t>
            </a:r>
            <a:r>
              <a:rPr lang="ar-EG" sz="3600" b="1" dirty="0" smtClean="0">
                <a:ea typeface="Calibri"/>
                <a:cs typeface="Times New Roman"/>
              </a:rPr>
              <a:t>بورسعيد)،بالإضافة </a:t>
            </a:r>
            <a:r>
              <a:rPr lang="ar-EG" sz="3600" b="1" dirty="0">
                <a:ea typeface="Calibri"/>
                <a:cs typeface="Times New Roman"/>
              </a:rPr>
              <a:t>إلى محافظة </a:t>
            </a:r>
            <a:r>
              <a:rPr lang="ar-EG" sz="3600" b="1" dirty="0" smtClean="0">
                <a:ea typeface="Calibri"/>
                <a:cs typeface="Times New Roman"/>
              </a:rPr>
              <a:t>الشرقية.</a:t>
            </a:r>
            <a:r>
              <a:rPr lang="ar-EG" sz="3600" b="1" dirty="0">
                <a:ea typeface="Calibri"/>
                <a:cs typeface="Times New Roman"/>
              </a:rPr>
              <a:t> </a:t>
            </a:r>
            <a:r>
              <a:rPr lang="ar-EG" sz="3600" b="1" dirty="0" smtClean="0">
                <a:ea typeface="Calibri"/>
                <a:cs typeface="Times New Roman"/>
              </a:rPr>
              <a:t>وتهتم </a:t>
            </a:r>
            <a:r>
              <a:rPr lang="ar-EG" sz="3600" b="1" dirty="0">
                <a:ea typeface="Calibri"/>
                <a:cs typeface="Times New Roman"/>
              </a:rPr>
              <a:t>الإذاعة بتقديم خدماتها أيضا إلى </a:t>
            </a:r>
            <a:r>
              <a:rPr lang="ar-EG" sz="3600" b="1" dirty="0" smtClean="0">
                <a:ea typeface="Calibri"/>
                <a:cs typeface="Times New Roman"/>
              </a:rPr>
              <a:t>جمهور المستمعين </a:t>
            </a:r>
            <a:r>
              <a:rPr lang="ar-EG" sz="3600" b="1" dirty="0">
                <a:ea typeface="Calibri"/>
                <a:cs typeface="Times New Roman"/>
              </a:rPr>
              <a:t>من العابرين في قناة </a:t>
            </a:r>
            <a:r>
              <a:rPr lang="ar-EG" sz="3600" b="1" dirty="0" smtClean="0">
                <a:ea typeface="Calibri"/>
                <a:cs typeface="Times New Roman"/>
              </a:rPr>
              <a:t>السويس، حيث </a:t>
            </a:r>
            <a:r>
              <a:rPr lang="ar-EG" sz="3600" b="1" dirty="0">
                <a:ea typeface="Calibri"/>
                <a:cs typeface="Times New Roman"/>
              </a:rPr>
              <a:t>تقدم لهم بعض البرامج الخاصة باللغة الإنجليزية.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4117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620688"/>
            <a:ext cx="8435280" cy="59766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marR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5</a:t>
            </a:r>
          </a:p>
          <a:p>
            <a:pPr marL="0" marR="0" indent="0" algn="justLow" rt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وقد </a:t>
            </a:r>
            <a:r>
              <a:rPr lang="ar-EG" sz="36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تبلورت أهم إنجازات إذاعة القناة فيما يلي:</a:t>
            </a:r>
            <a:endParaRPr lang="en-US" sz="28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342900" marR="0" lvl="0" indent="-342900" algn="justLow" rt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EG" sz="3600" b="1" dirty="0">
                <a:latin typeface="Calibri"/>
                <a:ea typeface="Calibri"/>
                <a:cs typeface="Times New Roman"/>
              </a:rPr>
              <a:t>الاستمرار في التصدي للمشكلات الحياتية لجمهور المستمعين 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من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خلال تحقيق الترابط والاتصال بينهم وبين الأجهزة الشعبية والتنفيذية بالإقليم.</a:t>
            </a:r>
            <a:endParaRPr lang="en-US" sz="2800" b="1" dirty="0">
              <a:latin typeface="Calibri"/>
              <a:ea typeface="Calibri"/>
              <a:cs typeface="Arial"/>
            </a:endParaRPr>
          </a:p>
          <a:p>
            <a:pPr marL="0" marR="0" lvl="0" indent="0" algn="justLow" rt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latin typeface="Calibri"/>
                <a:ea typeface="Calibri"/>
                <a:cs typeface="Times New Roman"/>
              </a:rPr>
              <a:t>2. إلقاء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الضوء على النشاطات الثقافية والأدبية والعلمية بالإقليم 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وعرض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إبداعات بعض الشعراء والأدباء المحليين، </a:t>
            </a:r>
            <a:r>
              <a:rPr lang="ar-EG" sz="3600" b="1" dirty="0" smtClean="0">
                <a:latin typeface="Calibri"/>
                <a:ea typeface="Calibri"/>
                <a:cs typeface="Times New Roman"/>
              </a:rPr>
              <a:t>واستثمار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وجود جامعة قناة السويس بالمنطقة في تقديم الأبحاث الجامعية الأكاديمية المرتبطة بعملية التنمية.</a:t>
            </a:r>
            <a:endParaRPr lang="en-US" sz="2800" b="1" dirty="0">
              <a:latin typeface="Calibri"/>
              <a:ea typeface="Calibri"/>
              <a:cs typeface="Arial"/>
            </a:endParaRPr>
          </a:p>
          <a:p>
            <a:pPr marL="0" indent="0" algn="ctr" rtl="1">
              <a:buNone/>
            </a:pPr>
            <a:endParaRPr lang="ar-EG" sz="2800" dirty="0" smtClean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567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980728"/>
            <a:ext cx="8435280" cy="573423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6</a:t>
            </a:r>
          </a:p>
          <a:p>
            <a:pPr marL="0" marR="0" lvl="0" indent="0" algn="just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latin typeface="Calibri"/>
                <a:ea typeface="Calibri"/>
                <a:cs typeface="Times New Roman"/>
              </a:rPr>
              <a:t>3.المشاركة </a:t>
            </a:r>
            <a:r>
              <a:rPr lang="ar-EG" sz="3600" b="1" dirty="0">
                <a:latin typeface="Calibri"/>
                <a:ea typeface="Calibri"/>
                <a:cs typeface="Times New Roman"/>
              </a:rPr>
              <a:t>الإيجابية في التصدي للمشكلات القديمة كالمشكلة السكانية والبطالة والإدمان وزيادة الاستهلاك والتلوث.</a:t>
            </a:r>
            <a:endParaRPr lang="en-US" sz="2800" b="1" dirty="0">
              <a:latin typeface="Calibri"/>
              <a:ea typeface="Calibri"/>
              <a:cs typeface="Arial"/>
            </a:endParaRPr>
          </a:p>
          <a:p>
            <a:pPr marL="0" indent="0" algn="just" rtl="1">
              <a:buNone/>
            </a:pPr>
            <a:r>
              <a:rPr lang="ar-EG" sz="3600" b="1" dirty="0" smtClean="0">
                <a:ea typeface="Calibri"/>
                <a:cs typeface="Times New Roman"/>
              </a:rPr>
              <a:t>4. تقديم </a:t>
            </a:r>
            <a:r>
              <a:rPr lang="ar-EG" sz="3600" b="1" dirty="0">
                <a:ea typeface="Calibri"/>
                <a:cs typeface="Times New Roman"/>
              </a:rPr>
              <a:t>المواد الترفيهية لجمهور المستمعين لإدخال الإمتاع الفني والروحي عليهم ورفع مستوى التذوق الفني والجمالي </a:t>
            </a:r>
            <a:r>
              <a:rPr lang="ar-EG" sz="3600" b="1" dirty="0" smtClean="0">
                <a:ea typeface="Calibri"/>
                <a:cs typeface="Times New Roman"/>
              </a:rPr>
              <a:t>لديهم.</a:t>
            </a:r>
            <a:endParaRPr lang="ar-EG" sz="4000" b="1" dirty="0" smtClean="0">
              <a:solidFill>
                <a:srgbClr val="0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344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692696"/>
            <a:ext cx="8291264" cy="595026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ctr">
              <a:buClr>
                <a:srgbClr val="0BD0D9"/>
              </a:buClr>
              <a:buNone/>
            </a:pPr>
            <a:r>
              <a:rPr lang="ar-EG" sz="4400" b="1" dirty="0">
                <a:solidFill>
                  <a:srgbClr val="FF0000"/>
                </a:solidFill>
                <a:cs typeface="PT Bold Heading" pitchFamily="2" charset="-78"/>
              </a:rPr>
              <a:t>7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Thanks a lot…….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Dr. </a:t>
            </a:r>
            <a:r>
              <a:rPr lang="en-US" sz="4400" b="1" dirty="0" err="1">
                <a:solidFill>
                  <a:srgbClr val="FF0000"/>
                </a:solidFill>
                <a:cs typeface="PT Bold Heading" pitchFamily="2" charset="-78"/>
              </a:rPr>
              <a:t>Ghada</a:t>
            </a: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cs typeface="PT Bold Heading" pitchFamily="2" charset="-78"/>
              </a:rPr>
              <a:t>Mamdouh</a:t>
            </a:r>
            <a:endParaRPr lang="en-US" sz="4400" b="1" dirty="0">
              <a:solidFill>
                <a:srgbClr val="FF0000"/>
              </a:solidFill>
              <a:cs typeface="PT Bold Heading" pitchFamily="2" charset="-78"/>
            </a:endParaRPr>
          </a:p>
          <a:p>
            <a:pPr marL="0" lvl="0" indent="0" algn="ctr">
              <a:buClr>
                <a:srgbClr val="0BD0D9"/>
              </a:buClr>
              <a:buNone/>
            </a:pPr>
            <a:r>
              <a:rPr lang="ar-EG" sz="4400" b="1" dirty="0">
                <a:solidFill>
                  <a:srgbClr val="FF0000"/>
                </a:solidFill>
                <a:cs typeface="PT Bold Heading" pitchFamily="2" charset="-78"/>
              </a:rPr>
              <a:t>للتواصل: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Ghada420.gms@gmail.com</a:t>
            </a:r>
            <a:endParaRPr lang="ar-EG" sz="4400" b="1" dirty="0">
              <a:solidFill>
                <a:srgbClr val="FF0000"/>
              </a:solidFill>
              <a:cs typeface="PT Bold Heading" pitchFamily="2" charset="-78"/>
            </a:endParaRPr>
          </a:p>
          <a:p>
            <a:pPr marL="0" lvl="0" indent="0" algn="ctr" rtl="1">
              <a:buClr>
                <a:srgbClr val="0BD0D9"/>
              </a:buClr>
              <a:buNone/>
            </a:pPr>
            <a:endParaRPr lang="ar-EG" sz="4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 rtl="1">
              <a:buClr>
                <a:srgbClr val="0BD0D9"/>
              </a:buClr>
              <a:buNone/>
            </a:pPr>
            <a:endParaRPr lang="en-US" sz="6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149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3118</TotalTime>
  <Words>370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مقرر الإذاعات والقنوات الإقليمية</dc:title>
  <dc:creator>user</dc:creator>
  <cp:lastModifiedBy>user</cp:lastModifiedBy>
  <cp:revision>78</cp:revision>
  <dcterms:created xsi:type="dcterms:W3CDTF">2020-03-16T22:48:35Z</dcterms:created>
  <dcterms:modified xsi:type="dcterms:W3CDTF">2020-04-02T08:18:33Z</dcterms:modified>
</cp:coreProperties>
</file>